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2" r:id="rId3"/>
    <p:sldId id="340" r:id="rId4"/>
    <p:sldId id="341" r:id="rId5"/>
    <p:sldId id="342" r:id="rId6"/>
    <p:sldId id="333" r:id="rId7"/>
    <p:sldId id="343" r:id="rId8"/>
    <p:sldId id="334" r:id="rId9"/>
    <p:sldId id="344" r:id="rId10"/>
    <p:sldId id="335" r:id="rId11"/>
    <p:sldId id="338" r:id="rId12"/>
    <p:sldId id="336" r:id="rId13"/>
    <p:sldId id="318" r:id="rId14"/>
    <p:sldId id="339"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8" d="100"/>
          <a:sy n="88" d="100"/>
        </p:scale>
        <p:origin x="278"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29-11-2021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2%20BDEF%20Code.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3%20Behavior%20Pool%20logic.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27/01%20Class%20Pool%20Code.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a:solidFill>
                  <a:schemeClr val="bg1"/>
                </a:solidFill>
                <a:latin typeface="Cooper Black" panose="0208090404030B020404" pitchFamily="18" charset="0"/>
              </a:rPr>
              <a:t>Day 27</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Behaviour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407733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Behaviour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Behaviour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965248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Behaviour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Behaviour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24424326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006180" y="2996952"/>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latin typeface="Calibri" panose="020F0502020204030204"/>
              </a:rPr>
              <a:t>Trainer: Anubhav Oberoy</a:t>
            </a:r>
            <a:endParaRPr lang="en-US" sz="1400" b="1" dirty="0">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Calibri" panose="020F0502020204030204"/>
              </a:rPr>
              <a:t>Trainer: </a:t>
            </a:r>
            <a:r>
              <a:rPr lang="en-US" sz="1400" b="1" noProof="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tx1"/>
                </a:solidFill>
                <a:latin typeface="Calibri" panose="020F0502020204030204"/>
              </a:rPr>
              <a:t>Trainer: Anubhav Oberoy</a:t>
            </a:r>
            <a:endParaRPr lang="en-US" sz="1400" b="1" dirty="0">
              <a:solidFill>
                <a:schemeClr val="tx1"/>
              </a:solidFill>
              <a:latin typeface="Calibri" panose="020F0502020204030204"/>
            </a:endParaRPr>
          </a:p>
        </p:txBody>
      </p:sp>
    </p:spTree>
    <p:extLst>
      <p:ext uri="{BB962C8B-B14F-4D97-AF65-F5344CB8AC3E}">
        <p14:creationId xmlns:p14="http://schemas.microsoft.com/office/powerpoint/2010/main" val="355426026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Calibri" panose="020F0502020204030204"/>
              </a:rPr>
              <a:t>Trainer: </a:t>
            </a:r>
            <a:r>
              <a:rPr lang="en-US" sz="1400" b="1" noProof="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a:t>
            </a:r>
            <a:r>
              <a:rPr lang="en-IN" sz="4399">
                <a:solidFill>
                  <a:schemeClr val="bg1"/>
                </a:solidFill>
                <a:latin typeface="Cooper Black" panose="0208090404030B020404" pitchFamily="18" charset="0"/>
              </a:rPr>
              <a:t>Day 27</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737190" y="986357"/>
            <a:ext cx="7962085" cy="3477619"/>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Local Types/Classes in ABAP with Global Classes</a:t>
            </a:r>
          </a:p>
          <a:p>
            <a:pPr marL="133234" indent="-285664">
              <a:buFont typeface="Arial" panose="020B0604020202020204" pitchFamily="34" charset="0"/>
              <a:buChar char="•"/>
            </a:pPr>
            <a:r>
              <a:rPr lang="en-IN" sz="1999" dirty="0">
                <a:solidFill>
                  <a:schemeClr val="bg1"/>
                </a:solidFill>
              </a:rPr>
              <a:t>Implementing Class Pool Concept</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Behavior Definition Introduction</a:t>
            </a:r>
          </a:p>
          <a:p>
            <a:pPr marL="342900" indent="-342900">
              <a:buFont typeface="Arial" panose="020B0604020202020204" pitchFamily="34" charset="0"/>
              <a:buChar char="•"/>
            </a:pPr>
            <a:r>
              <a:rPr lang="en-US" sz="2000" dirty="0">
                <a:solidFill>
                  <a:schemeClr val="bg1"/>
                </a:solidFill>
              </a:rPr>
              <a:t>Create Behavior Definition</a:t>
            </a:r>
          </a:p>
          <a:p>
            <a:pPr marL="342900" indent="-342900">
              <a:buFont typeface="Arial" panose="020B0604020202020204" pitchFamily="34" charset="0"/>
              <a:buChar char="•"/>
            </a:pPr>
            <a:r>
              <a:rPr lang="en-US" sz="2000" dirty="0">
                <a:solidFill>
                  <a:schemeClr val="bg1"/>
                </a:solidFill>
              </a:rPr>
              <a:t>Create Behavior implementation for Unmanaged Scenario</a:t>
            </a:r>
          </a:p>
          <a:p>
            <a:pPr marL="342900" indent="-342900">
              <a:buFont typeface="Arial" panose="020B0604020202020204" pitchFamily="34" charset="0"/>
              <a:buChar char="•"/>
            </a:pPr>
            <a:r>
              <a:rPr lang="en-US" sz="2000" dirty="0">
                <a:solidFill>
                  <a:schemeClr val="bg1"/>
                </a:solidFill>
              </a:rPr>
              <a:t>Implementing Create, Update and Delete</a:t>
            </a:r>
          </a:p>
          <a:p>
            <a:pPr marL="342900" indent="-342900">
              <a:buFont typeface="Arial" panose="020B0604020202020204" pitchFamily="34" charset="0"/>
              <a:buChar char="•"/>
            </a:pPr>
            <a:r>
              <a:rPr lang="en-US" sz="2000" dirty="0">
                <a:solidFill>
                  <a:schemeClr val="bg1"/>
                </a:solidFill>
              </a:rPr>
              <a:t>Make field read only</a:t>
            </a:r>
          </a:p>
          <a:p>
            <a:pPr marL="342900" indent="-342900">
              <a:buFont typeface="Arial" panose="020B0604020202020204" pitchFamily="34" charset="0"/>
              <a:buChar char="•"/>
            </a:pPr>
            <a:r>
              <a:rPr lang="en-US" sz="2000" dirty="0">
                <a:solidFill>
                  <a:schemeClr val="bg1"/>
                </a:solidFill>
              </a:rPr>
              <a:t>Making field Mandatory</a:t>
            </a:r>
          </a:p>
          <a:p>
            <a:pPr marL="342900" indent="-342900">
              <a:buFont typeface="Arial" panose="020B0604020202020204" pitchFamily="34" charset="0"/>
              <a:buChar char="•"/>
            </a:pPr>
            <a:r>
              <a:rPr lang="en-US" sz="2000" dirty="0">
                <a:solidFill>
                  <a:schemeClr val="bg1"/>
                </a:solidFill>
              </a:rPr>
              <a:t>Add validation to the code</a:t>
            </a:r>
          </a:p>
          <a:p>
            <a:pPr marL="342900" indent="-342900">
              <a:buFont typeface="Arial" panose="020B0604020202020204" pitchFamily="34" charset="0"/>
              <a:buChar char="•"/>
            </a:pPr>
            <a:r>
              <a:rPr lang="en-US" sz="2000" dirty="0">
                <a:solidFill>
                  <a:schemeClr val="bg1"/>
                </a:solidFill>
              </a:rPr>
              <a:t>Implement Actions - set_status_booked</a:t>
            </a:r>
          </a:p>
          <a:p>
            <a:pPr marL="742727" lvl="1" indent="-285664">
              <a:buFont typeface="Arial" panose="020B0604020202020204" pitchFamily="34" charset="0"/>
              <a:buChar char="•"/>
            </a:pPr>
            <a:endParaRPr lang="en-IN" sz="2000" dirty="0">
              <a:solidFill>
                <a:schemeClr val="bg1"/>
              </a:solidFill>
            </a:endParaRPr>
          </a:p>
        </p:txBody>
      </p:sp>
    </p:spTree>
    <p:extLst>
      <p:ext uri="{BB962C8B-B14F-4D97-AF65-F5344CB8AC3E}">
        <p14:creationId xmlns:p14="http://schemas.microsoft.com/office/powerpoint/2010/main" val="378864742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332656"/>
            <a:ext cx="10969943" cy="711081"/>
          </a:xfrm>
        </p:spPr>
        <p:txBody>
          <a:bodyPr>
            <a:noAutofit/>
          </a:bodyPr>
          <a:lstStyle/>
          <a:p>
            <a:r>
              <a:rPr lang="en-US" sz="28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39315" y="1124744"/>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Trainer: Anubhav Oberoy</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a16="http://schemas.microsoft.com/office/drawing/2014/main"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a:t>
            </a:r>
            <a:r>
              <a:rPr lang="en-US" sz="1800" dirty="0" err="1"/>
              <a:t>I_Currency</a:t>
            </a:r>
            <a:r>
              <a:rPr lang="en-US" sz="1800" dirty="0"/>
              <a:t>) and countries (</a:t>
            </a:r>
            <a:r>
              <a:rPr lang="en-US" sz="1800" dirty="0" err="1"/>
              <a:t>I_Country</a:t>
            </a:r>
            <a:r>
              <a:rPr lang="en-US" sz="1800" dirty="0"/>
              <a:t>) are generally available in your system and are included in our data model using associations.</a:t>
            </a:r>
          </a:p>
        </p:txBody>
      </p:sp>
    </p:spTree>
    <p:extLst>
      <p:ext uri="{BB962C8B-B14F-4D97-AF65-F5344CB8AC3E}">
        <p14:creationId xmlns:p14="http://schemas.microsoft.com/office/powerpoint/2010/main" val="16130096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91448" y="908720"/>
            <a:ext cx="11835611" cy="2862322"/>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30458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077647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Trainer: Anubhav Oberoy</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065600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10078</TotalTime>
  <Words>1021</Words>
  <Application>Microsoft Office PowerPoint</Application>
  <PresentationFormat>Custom</PresentationFormat>
  <Paragraphs>103</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72 Black</vt: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Local Types/Classes in ABAP with Global Classes</vt:lpstr>
      <vt:lpstr>Implementing Class Pool Concept</vt:lpstr>
      <vt:lpstr>Un-managed Implementation</vt:lpstr>
      <vt:lpstr>Behavior Definition  </vt:lpstr>
      <vt:lpstr>Behavior Pool  </vt:lpstr>
      <vt:lpstr>Business Object’s Runtime Implementation</vt:lpstr>
      <vt:lpstr>What is %CID</vt:lpstr>
      <vt:lpstr>Create of Behaviour Definition</vt:lpstr>
      <vt:lpstr>Implementing Behaviour Definition  </vt:lpstr>
      <vt:lpstr>Behaviour Pool Logic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297</cp:revision>
  <dcterms:created xsi:type="dcterms:W3CDTF">2013-09-12T13:05:01Z</dcterms:created>
  <dcterms:modified xsi:type="dcterms:W3CDTF">2021-11-29T14:18:26Z</dcterms:modified>
</cp:coreProperties>
</file>